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E2AC-9B00-4731-A421-D9D338AB1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6B24C-17D1-4BBD-9AAE-F5FB3F946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D5611-B307-4F5D-884F-798042EC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6C9E-5FC7-4079-91D2-5F24F7C8258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11370-1C8A-4ED7-BF10-AA7DC714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CDFDC-7990-4DFB-8F97-206AD50F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773-1895-44CC-8C92-E83C076B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6F72-8E41-4013-9093-A84EC45B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FC769-8E3B-49DB-92F1-8E016D96C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E0E3-E796-4BA8-B7BD-954375860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6C9E-5FC7-4079-91D2-5F24F7C8258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4590B-A70C-4F19-A9AA-27850FE5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816D8-50D8-411A-85F8-D3F10DCF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773-1895-44CC-8C92-E83C076B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3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C22877-5B29-48FD-B75C-53C4C7B4E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B6152-D396-430C-8166-342D27204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5F29A-FA73-4F26-A5AB-32BB754B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6C9E-5FC7-4079-91D2-5F24F7C8258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F0F3C-4399-4895-B1A4-535E56EE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624EB-8D96-4350-806B-ABAFDA89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773-1895-44CC-8C92-E83C076B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CE1A-5CF6-4267-9D8E-9997A931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66B0C-4A99-4831-B0AB-2871E5243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D361E-D298-4659-BBF8-21FD9A94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6C9E-5FC7-4079-91D2-5F24F7C8258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FBFA6-2BFE-48C7-8AD7-1E9676DE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BBB9D-4CA3-42D3-9878-C2F03B55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773-1895-44CC-8C92-E83C076B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1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C902-71B9-44C3-8129-B9D1FB7C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9FA29-DD7B-4D31-8C99-C06ABB5EE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CDBFB-2CC7-4404-A51F-4AE4ADDD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6C9E-5FC7-4079-91D2-5F24F7C8258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5FB91-C4D2-4025-A703-8533F7BD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F939A-039F-408E-AAFD-F700C766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773-1895-44CC-8C92-E83C076B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8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8347-5536-4AAB-A257-9B6674DD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45D77-AC0A-41C2-AA1F-668506A2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0CB12-EAE1-4C28-BA9E-E9EDE0A36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C3CD9-6921-4513-836E-8E5EAB52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6C9E-5FC7-4079-91D2-5F24F7C8258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3EA15-7095-4D3D-8D82-F60FF3C4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13B39-12DA-433D-9D4E-79B96EEC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773-1895-44CC-8C92-E83C076B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4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45483-33C6-4EA7-B4F2-27356681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D8648-0CA9-4E42-973D-F58174C2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06E37-E500-4B80-8BA2-121E90DA9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0D63C-8EE4-441C-8A1D-8920BEF97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A5E33-F97F-4D8B-8493-FE2A39D6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CC28D-3327-4097-AA25-E3D92912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6C9E-5FC7-4079-91D2-5F24F7C8258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57901-51FA-424B-B7ED-E5867FE3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85FF-16EE-4FB7-9BB5-6A6E77DB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773-1895-44CC-8C92-E83C076B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3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BAD8-2EB4-456D-A55F-2CF69739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88D10-CAE8-455D-B1B8-B5E7F5B2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6C9E-5FC7-4079-91D2-5F24F7C8258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957BF-6FB7-4ECB-B711-FED629E4D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310A1-F766-45C5-857B-66AA4AFB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773-1895-44CC-8C92-E83C076B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91A3F-FD67-4304-BFD9-CA4B6763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6C9E-5FC7-4079-91D2-5F24F7C8258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6A9B2-C03E-4A79-B393-9BEE8B18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3707D-5247-4411-8BDB-97B20DA8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773-1895-44CC-8C92-E83C076B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4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52BF-58DE-468F-9D85-B73B9B5D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B400-A8DF-495D-9185-27C535299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4948-4EC5-4A3C-840E-14F7ED4FD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76806-A7C5-4814-AC3A-56F96CE9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6C9E-5FC7-4079-91D2-5F24F7C8258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AA95D-86A0-43E6-85C4-BD02B933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DB5B5-FAE5-4EF9-B61A-FD01EDB5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773-1895-44CC-8C92-E83C076B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3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1DD2-EA6C-4694-A128-55FFE05A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09B05-87D2-4864-B77B-EAB385B95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B4FAB-DAAA-45ED-8F34-5176CFB8B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ECF4B-E3B7-4F05-A6B8-69E80E42C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6C9E-5FC7-4079-91D2-5F24F7C8258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64026-53AA-4BF6-B347-887E05E50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DE26F-C404-4DA0-AA6B-598537FF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773-1895-44CC-8C92-E83C076B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9CB00C-CF11-4933-9F11-741D18B0C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CDB35-5541-4E27-8B4D-221AA48D6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1E59A-2FAD-49F6-AAE5-F4DBACF62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46C9E-5FC7-4079-91D2-5F24F7C8258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C55D8-D8AD-427E-B6CF-7A14F901B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46FF4-D0C6-455B-9C22-CCF70FD93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41773-1895-44CC-8C92-E83C076B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B313-0C6F-48B1-9C63-72251BB74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678" y="227628"/>
            <a:ext cx="9144000" cy="2387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BUS TOUR OF SUNDANCE AND BRIDAL VEIL FALLS.</a:t>
            </a:r>
            <a:br>
              <a:rPr lang="en-US" sz="4000" dirty="0"/>
            </a:br>
            <a:r>
              <a:rPr lang="en-US" sz="4000" dirty="0"/>
              <a:t>Friday, August 27, 2021</a:t>
            </a:r>
            <a:br>
              <a:rPr lang="en-US" sz="4000" dirty="0"/>
            </a:br>
            <a:r>
              <a:rPr lang="en-US" sz="4000" dirty="0"/>
              <a:t>$50.00 per person (Includes Lunch)</a:t>
            </a:r>
            <a:endParaRPr lang="en-US" dirty="0"/>
          </a:p>
        </p:txBody>
      </p:sp>
      <p:pic>
        <p:nvPicPr>
          <p:cNvPr id="4" name="Picture 2" descr="Image result for bridal veil falls utah">
            <a:extLst>
              <a:ext uri="{FF2B5EF4-FFF2-40B4-BE49-F238E27FC236}">
                <a16:creationId xmlns:a16="http://schemas.microsoft.com/office/drawing/2014/main" id="{89BC5342-FABA-4CB3-B106-C6220400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53" y="2695575"/>
            <a:ext cx="3228820" cy="393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ummer snow melting on the mountains at sundance ski resort hill - sundance resort stock pictures, royalty-free photos &amp; images">
            <a:extLst>
              <a:ext uri="{FF2B5EF4-FFF2-40B4-BE49-F238E27FC236}">
                <a16:creationId xmlns:a16="http://schemas.microsoft.com/office/drawing/2014/main" id="{B53BD56B-5DA8-4102-9B7B-B21AEB01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3" y="2724635"/>
            <a:ext cx="6218748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4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bridal veil falls utah">
            <a:extLst>
              <a:ext uri="{FF2B5EF4-FFF2-40B4-BE49-F238E27FC236}">
                <a16:creationId xmlns:a16="http://schemas.microsoft.com/office/drawing/2014/main" id="{D899ACB0-4E4C-4618-B6C5-C1952AC7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2" y="1449951"/>
            <a:ext cx="3114675" cy="46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E9A05A-7142-4286-A5B7-A14B6CE4F237}"/>
              </a:ext>
            </a:extLst>
          </p:cNvPr>
          <p:cNvSpPr txBox="1"/>
          <p:nvPr/>
        </p:nvSpPr>
        <p:spPr>
          <a:xfrm>
            <a:off x="1391478" y="291687"/>
            <a:ext cx="1066277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9:00  Depart Grand Summit Hotel</a:t>
            </a:r>
          </a:p>
          <a:p>
            <a:r>
              <a:rPr lang="en-US" sz="2400" dirty="0"/>
              <a:t>10:30 Bus Tour Provo Canyon With Half Hour Stop at Bridal Veil Falls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BFCAD-19E8-4838-8171-7516BC6C5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899" y="1631343"/>
            <a:ext cx="3604572" cy="4000847"/>
          </a:xfrm>
          <a:prstGeom prst="rect">
            <a:avLst/>
          </a:prstGeom>
        </p:spPr>
      </p:pic>
      <p:pic>
        <p:nvPicPr>
          <p:cNvPr id="10" name="Picture 2" descr="Image result for deer creek reservoir utah">
            <a:extLst>
              <a:ext uri="{FF2B5EF4-FFF2-40B4-BE49-F238E27FC236}">
                <a16:creationId xmlns:a16="http://schemas.microsoft.com/office/drawing/2014/main" id="{0C89776D-3708-497F-9BAE-AC050FA12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1" y="1449951"/>
            <a:ext cx="4193240" cy="265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rovo River Fly Fishing">
            <a:extLst>
              <a:ext uri="{FF2B5EF4-FFF2-40B4-BE49-F238E27FC236}">
                <a16:creationId xmlns:a16="http://schemas.microsoft.com/office/drawing/2014/main" id="{A9972436-8C1D-4862-B732-2CB170B00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5" y="4249784"/>
            <a:ext cx="2868084" cy="23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9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E782F-41F8-44EE-8021-4D846C94C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1"/>
            <a:ext cx="7369179" cy="4605986"/>
          </a:xfrm>
          <a:prstGeom prst="rect">
            <a:avLst/>
          </a:prstGeom>
        </p:spPr>
      </p:pic>
      <p:pic>
        <p:nvPicPr>
          <p:cNvPr id="3" name="Picture 4" descr="See the source image">
            <a:extLst>
              <a:ext uri="{FF2B5EF4-FFF2-40B4-BE49-F238E27FC236}">
                <a16:creationId xmlns:a16="http://schemas.microsoft.com/office/drawing/2014/main" id="{7CCBD0D5-56DB-43FC-9F8D-C632DCC39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27" y="2941378"/>
            <a:ext cx="4287078" cy="30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mage result for provo temple">
            <a:extLst>
              <a:ext uri="{FF2B5EF4-FFF2-40B4-BE49-F238E27FC236}">
                <a16:creationId xmlns:a16="http://schemas.microsoft.com/office/drawing/2014/main" id="{76FBA159-69B9-4693-8B18-AE1FBE3D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757"/>
            <a:ext cx="2943123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provo temple">
            <a:extLst>
              <a:ext uri="{FF2B5EF4-FFF2-40B4-BE49-F238E27FC236}">
                <a16:creationId xmlns:a16="http://schemas.microsoft.com/office/drawing/2014/main" id="{CFFA3A8F-6555-485F-8DFF-117C8F91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07" y="4611757"/>
            <a:ext cx="3374978" cy="22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Big Springs Park Utah">
            <a:extLst>
              <a:ext uri="{FF2B5EF4-FFF2-40B4-BE49-F238E27FC236}">
                <a16:creationId xmlns:a16="http://schemas.microsoft.com/office/drawing/2014/main" id="{BD70230C-0ACE-4B80-B3FE-49248C57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36" y="1434773"/>
            <a:ext cx="3416732" cy="227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F02B08-F17B-44E8-A6BA-BEFA05979C9B}"/>
              </a:ext>
            </a:extLst>
          </p:cNvPr>
          <p:cNvSpPr txBox="1"/>
          <p:nvPr/>
        </p:nvSpPr>
        <p:spPr>
          <a:xfrm>
            <a:off x="7329422" y="450238"/>
            <a:ext cx="4886432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10:30 Bus Tour BYU Provo Temples</a:t>
            </a:r>
          </a:p>
          <a:p>
            <a:r>
              <a:rPr lang="en-US" sz="2400" dirty="0"/>
              <a:t>11:30 Catered Lunch Big Springs Park</a:t>
            </a:r>
          </a:p>
          <a:p>
            <a:r>
              <a:rPr lang="en-US" sz="2400" dirty="0"/>
              <a:t>12:15   Depart for Sundance</a:t>
            </a:r>
          </a:p>
        </p:txBody>
      </p:sp>
    </p:spTree>
    <p:extLst>
      <p:ext uri="{BB962C8B-B14F-4D97-AF65-F5344CB8AC3E}">
        <p14:creationId xmlns:p14="http://schemas.microsoft.com/office/powerpoint/2010/main" val="274575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ndance resort general store and direction sign - sundance resort stock pictures, royalty-free photos &amp; images">
            <a:extLst>
              <a:ext uri="{FF2B5EF4-FFF2-40B4-BE49-F238E27FC236}">
                <a16:creationId xmlns:a16="http://schemas.microsoft.com/office/drawing/2014/main" id="{BB9974ED-F9B5-498B-B0C9-1E392D201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3" y="4047215"/>
            <a:ext cx="4164732" cy="276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ndance resort welcome sign - sundance resort stock pictures, royalty-free photos &amp; images">
            <a:extLst>
              <a:ext uri="{FF2B5EF4-FFF2-40B4-BE49-F238E27FC236}">
                <a16:creationId xmlns:a16="http://schemas.microsoft.com/office/drawing/2014/main" id="{55705640-518C-4F68-AF57-A19D5A56F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28" y="4047215"/>
            <a:ext cx="4038850" cy="26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ndance Pond">
            <a:extLst>
              <a:ext uri="{FF2B5EF4-FFF2-40B4-BE49-F238E27FC236}">
                <a16:creationId xmlns:a16="http://schemas.microsoft.com/office/drawing/2014/main" id="{03F90983-DFF4-485A-B928-E069F4D93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75" y="1006602"/>
            <a:ext cx="4762572" cy="304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obert Redford Sundance Resort">
            <a:extLst>
              <a:ext uri="{FF2B5EF4-FFF2-40B4-BE49-F238E27FC236}">
                <a16:creationId xmlns:a16="http://schemas.microsoft.com/office/drawing/2014/main" id="{CF4A3CEF-C105-4D25-8EE9-D0143843A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630" y="4047216"/>
            <a:ext cx="3355782" cy="26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37DF3A-0A20-4986-B065-6A395A6FE71E}"/>
              </a:ext>
            </a:extLst>
          </p:cNvPr>
          <p:cNvSpPr txBox="1"/>
          <p:nvPr/>
        </p:nvSpPr>
        <p:spPr>
          <a:xfrm>
            <a:off x="5183021" y="-19910"/>
            <a:ext cx="6409062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12:30 Arrive at Sundance Resort</a:t>
            </a:r>
            <a:br>
              <a:rPr lang="en-US" sz="2400" dirty="0"/>
            </a:br>
            <a:r>
              <a:rPr lang="en-US" sz="2400" dirty="0"/>
              <a:t>Walk on the Bridge Where Scott Proposed to Vicki</a:t>
            </a:r>
          </a:p>
          <a:p>
            <a:r>
              <a:rPr lang="en-US" sz="2400" dirty="0"/>
              <a:t>1:45-3:00 Depart To Return to Grand Summit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13EF0-C3C9-404F-9A8C-FDB6A0531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770" y="1"/>
            <a:ext cx="4466781" cy="404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19445</TotalTime>
  <Words>81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BUS TOUR OF SUNDANCE AND BRIDAL VEIL FALLS. Friday, August 27, 2021 $50.00 per person (Includes Lunch)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 TOUR OF SUNDANCE AND BRIDAL VEIL FALLS.</dc:title>
  <dc:creator>Vicki Peppler</dc:creator>
  <cp:lastModifiedBy>Scott Peppler</cp:lastModifiedBy>
  <cp:revision>16</cp:revision>
  <dcterms:created xsi:type="dcterms:W3CDTF">2021-03-26T14:55:11Z</dcterms:created>
  <dcterms:modified xsi:type="dcterms:W3CDTF">2021-04-14T23:02:06Z</dcterms:modified>
</cp:coreProperties>
</file>